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8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139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54051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8711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2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650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165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4678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96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08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801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093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037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1BDCF-6FBD-0048-9AD4-EB785B684A62}" type="datetimeFigureOut">
              <a:rPr lang="en-US" smtClean="0"/>
              <a:t>2/11/14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F1AADF-DF8B-FE4D-B158-8F443B164B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21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4113" y="5188853"/>
            <a:ext cx="36513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/>
              <a:buChar char="•"/>
            </a:pPr>
            <a:r>
              <a:rPr lang="en-US" sz="2000" dirty="0" smtClean="0"/>
              <a:t>UDK Mod (A multiplayer map)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515269" y="5600303"/>
            <a:ext cx="36010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/>
              <a:buChar char="•"/>
            </a:pPr>
            <a:r>
              <a:rPr lang="en-US" sz="2000" dirty="0" smtClean="0"/>
              <a:t>Multiple in-map events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1291352" y="6000413"/>
            <a:ext cx="4514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/>
              <a:buChar char="•"/>
            </a:pPr>
            <a:r>
              <a:rPr lang="en-US" sz="2000" dirty="0" smtClean="0"/>
              <a:t>Emergent outcome (Day &amp; Night) </a:t>
            </a:r>
            <a:endParaRPr 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2101446" y="6400523"/>
            <a:ext cx="36364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/>
              <a:buChar char="•"/>
            </a:pPr>
            <a:r>
              <a:rPr lang="en-US" sz="2000" dirty="0" smtClean="0"/>
              <a:t>Based on historical battle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554332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9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086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60756" y="2925771"/>
            <a:ext cx="63501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 smtClean="0"/>
              <a:t>Thank you very much!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8922684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9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9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5467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9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1838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9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479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9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9775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9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503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9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275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97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02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28</Words>
  <Application>Microsoft Macintosh PowerPoint</Application>
  <PresentationFormat>如螢幕大小 (4:3)</PresentationFormat>
  <Paragraphs>5</Paragraphs>
  <Slides>11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2" baseType="lpstr"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Bruce</dc:creator>
  <cp:lastModifiedBy>Allen</cp:lastModifiedBy>
  <cp:revision>13</cp:revision>
  <dcterms:created xsi:type="dcterms:W3CDTF">2014-02-04T19:57:47Z</dcterms:created>
  <dcterms:modified xsi:type="dcterms:W3CDTF">2014-02-11T16:31:54Z</dcterms:modified>
</cp:coreProperties>
</file>

<file path=docProps/thumbnail.jpeg>
</file>